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77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93C74-DB90-E04F-AF49-E15FC66BE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64B997-DBEB-1C1A-609F-7702E9EA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41921-7BB7-5EA4-8236-34A2810CE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C9967-E374-BB9B-F10D-10A41EC60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6CE05-63C4-450D-3DF3-764385CD8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049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92B36-5FF4-2DC8-DE49-B0D7172AD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F1E1CB-F9A7-6889-37E4-BFF4BDADB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F27A9-1552-0ADE-F174-144594702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3BF4D-030D-E0F9-5700-E0CF21A74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C3C85-9C16-7204-0F53-1DE7591C3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85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9AF607-449B-2B9B-7A91-7BA50A5026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D0E047-1F01-D205-B243-AB477A5F6A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408E2-78B3-0D06-F181-29B0BA4A7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F70BC-5B63-EB03-C282-C2141D399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09F95-C7A4-BE3F-D494-F87D7502F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482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09D7F-59A9-FC22-AD86-99FF36AC0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61092-2F44-B1E4-271B-07D3FF351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A0E8D-BB47-0E4F-82BC-B21D2B384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97C1B-9D35-048D-8614-2E984D5F4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708B2-AE56-5BF0-15BE-F3559C87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8298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D9447-4765-F3EF-32AE-743EE37A1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67996-B80E-5317-BAB3-F16A39454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D2467-DEF9-1AD2-B47E-0ED0F4A12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BFE82-C9A7-A9A5-61D5-7E477899E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29FF-17AB-9600-BC91-3B262868F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919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7F26E-0CE0-D302-AF8F-F27C03EBE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3C000-4424-6B41-9797-1FED814C4F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5F6842-77EE-41BD-685F-7EEA9DC26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DEEFDD-259A-5EAC-3035-F8F7241EB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4B862-8FE2-FDA4-C692-A582D3E60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8CB560-100D-82FB-896F-8BC4A02B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853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E67D9-3BA6-EDCC-823F-9DC114149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BDD6BC-6E0E-C33D-C0CE-94FE8B4CB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F842A-41CC-2702-5658-E2CC91279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830A2D-45FC-FA71-AB4E-765276F58D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C60EF6-5C80-14D2-45D5-62063A391D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BF8E49-B041-6665-AFF9-946E528F5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35D51C-A01F-761A-A862-0421367E4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6D62F1-FD1B-4E8D-9790-59AA8A82B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8206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1DFA3-4FAA-CDEF-0A7D-7131B7708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8D4CF4-7273-69BF-9960-DED463689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43C7F0-A1DE-5C57-D748-8160EE438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5D500C-BCA4-5153-636E-6F15A261E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3029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4679B6-5BBB-7557-7025-13DFE5FBE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955E7A-DC84-93F1-E9D5-F34C6D573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5B6432-3AF6-17D7-AD35-BA6E3272C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3839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BFAEA-E245-DF3F-5D80-D6AA96A2A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2C978-CF76-6C44-A5ED-EE72E798F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86D66-066E-9782-16AF-96BA0E2025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DA159D-036C-18B2-3CEB-D2C006068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AF2706-E44C-807F-BFFB-E3A864E15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CB353-2157-65A2-944A-A39FBB429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6669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9404E-A448-1736-5802-E740834F0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F0792-07F0-ECA8-66D2-1690937ABC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2B2AFF-2A61-35AF-EDD0-BC92383782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F989BF-45D4-A29F-FA3B-90B651A3A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CBC598-48C2-11CD-298C-00F27A622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346F3C-C51A-BBA5-7182-45467F649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2310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75D417-4444-7A92-AA2C-64820EEAC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7D11C-79E4-32FD-31EC-48BC236B8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8403C-C4E9-00E9-E8A5-FD087AFB30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C44D8A-A56A-4DA3-AE8B-EED30D40A97C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ED053-E599-1F46-6271-7C73B510F0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E233B-EEE0-9C09-F630-15FDEBE6C6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56DE4D-6EA0-4D4F-8153-1A23B56DE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6548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E894500E-04F8-4EE3-8DFF-A81FD40410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33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sign up form&#10;&#10;AI-generated content may be incorrect.">
            <a:extLst>
              <a:ext uri="{FF2B5EF4-FFF2-40B4-BE49-F238E27FC236}">
                <a16:creationId xmlns:a16="http://schemas.microsoft.com/office/drawing/2014/main" id="{9E6C547C-F078-D68B-11B8-EFBDA530D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440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6DE6CB3E-A607-FD91-9ECE-17D2E514E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233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EF1C16D-776A-5DD1-A5D2-736803765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503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54A0203-AEB3-5656-7A5E-28D3D8894B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12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website&#10;&#10;AI-generated content may be incorrect.">
            <a:extLst>
              <a:ext uri="{FF2B5EF4-FFF2-40B4-BE49-F238E27FC236}">
                <a16:creationId xmlns:a16="http://schemas.microsoft.com/office/drawing/2014/main" id="{0900C80C-88BD-61DF-70B1-6C4CB947A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411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FE3F395-95BB-0C7F-BBC5-BF9CDEEFE2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0529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Rohith R Nair</dc:creator>
  <cp:lastModifiedBy>Rohith R Nair</cp:lastModifiedBy>
  <cp:revision>1</cp:revision>
  <dcterms:created xsi:type="dcterms:W3CDTF">2025-02-25T01:48:24Z</dcterms:created>
  <dcterms:modified xsi:type="dcterms:W3CDTF">2025-02-25T01:56:20Z</dcterms:modified>
</cp:coreProperties>
</file>

<file path=docProps/thumbnail.jpeg>
</file>